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6D85-5AE0-4394-96E4-AAE16BE96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247975"/>
          </a:xfrm>
        </p:spPr>
        <p:txBody>
          <a:bodyPr>
            <a:normAutofit fontScale="90000"/>
          </a:bodyPr>
          <a:lstStyle/>
          <a:p>
            <a:r>
              <a:rPr lang="en-US" sz="8800" i="1" dirty="0"/>
              <a:t>First</a:t>
            </a:r>
            <a:r>
              <a:rPr lang="en-US" sz="8800" dirty="0"/>
              <a:t> Lego league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4C270-6D9C-445D-BACA-146898C68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556770"/>
            <a:ext cx="6166745" cy="1247975"/>
          </a:xfrm>
        </p:spPr>
        <p:txBody>
          <a:bodyPr>
            <a:normAutofit/>
          </a:bodyPr>
          <a:lstStyle/>
          <a:p>
            <a:r>
              <a:rPr lang="en-US" sz="6600" dirty="0"/>
              <a:t>Techno TITANS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1EAD6-0116-4B10-91A2-1A6494D041A3}"/>
              </a:ext>
            </a:extLst>
          </p:cNvPr>
          <p:cNvSpPr txBox="1"/>
          <p:nvPr/>
        </p:nvSpPr>
        <p:spPr>
          <a:xfrm>
            <a:off x="8262741" y="5543262"/>
            <a:ext cx="2405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Robot Design</a:t>
            </a:r>
          </a:p>
        </p:txBody>
      </p:sp>
    </p:spTree>
    <p:extLst>
      <p:ext uri="{BB962C8B-B14F-4D97-AF65-F5344CB8AC3E}">
        <p14:creationId xmlns:p14="http://schemas.microsoft.com/office/powerpoint/2010/main" val="329610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6515-ABDF-46D7-9988-54BE30F1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504218"/>
            <a:ext cx="10288587" cy="924532"/>
          </a:xfrm>
        </p:spPr>
        <p:txBody>
          <a:bodyPr>
            <a:noAutofit/>
          </a:bodyPr>
          <a:lstStyle/>
          <a:p>
            <a:r>
              <a:rPr lang="en-US" sz="4800" b="1" dirty="0"/>
              <a:t>Robot Design : Size, Speed &amp; Power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4338E-4ACF-4026-A877-9369B9A91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98915"/>
            <a:ext cx="4044950" cy="1701497"/>
          </a:xfrm>
        </p:spPr>
        <p:txBody>
          <a:bodyPr>
            <a:noAutofit/>
          </a:bodyPr>
          <a:lstStyle/>
          <a:p>
            <a:r>
              <a:rPr lang="en-US" dirty="0"/>
              <a:t>Size, too BIG takes away speed.  </a:t>
            </a:r>
          </a:p>
          <a:p>
            <a:r>
              <a:rPr lang="en-US" dirty="0"/>
              <a:t>Too </a:t>
            </a:r>
            <a:r>
              <a:rPr lang="en-US" sz="2000" dirty="0"/>
              <a:t>small</a:t>
            </a:r>
            <a:r>
              <a:rPr lang="en-US" dirty="0"/>
              <a:t> and you can lose </a:t>
            </a:r>
            <a:r>
              <a:rPr lang="en-US" b="1" dirty="0"/>
              <a:t>power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65E2A-B4D2-4212-BE0D-1536E8483A47}"/>
              </a:ext>
            </a:extLst>
          </p:cNvPr>
          <p:cNvSpPr txBox="1"/>
          <p:nvPr/>
        </p:nvSpPr>
        <p:spPr>
          <a:xfrm>
            <a:off x="1041556" y="3684088"/>
            <a:ext cx="50079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proper </a:t>
            </a:r>
            <a:r>
              <a:rPr lang="en-US" sz="2400" u="sng" dirty="0"/>
              <a:t>center of gravity</a:t>
            </a:r>
            <a:r>
              <a:rPr lang="en-US" sz="2400" dirty="0"/>
              <a:t> will make your robot more stable.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Having the weight balanced between the wheels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Not too tall ensures the correct center of gravity.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D9DA2-EF51-498B-A62C-2961BACD9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60195" y="1385403"/>
            <a:ext cx="2838450" cy="2128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33510-EB2D-489C-95B0-5B8E06D140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17250" y="1384217"/>
            <a:ext cx="2952750" cy="2128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49F1E-9A55-4CE6-8353-FE503B5A6D10}"/>
              </a:ext>
            </a:extLst>
          </p:cNvPr>
          <p:cNvPicPr/>
          <p:nvPr/>
        </p:nvPicPr>
        <p:blipFill rotWithShape="1">
          <a:blip r:embed="rId4"/>
          <a:srcRect t="3118"/>
          <a:stretch/>
        </p:blipFill>
        <p:spPr bwMode="auto">
          <a:xfrm>
            <a:off x="6198572" y="3820132"/>
            <a:ext cx="4417041" cy="2409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533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0D23-2802-4881-94C9-8FFCB5B5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85227"/>
            <a:ext cx="9905998" cy="924532"/>
          </a:xfrm>
        </p:spPr>
        <p:txBody>
          <a:bodyPr>
            <a:normAutofit/>
          </a:bodyPr>
          <a:lstStyle/>
          <a:p>
            <a:r>
              <a:rPr lang="en-US" sz="6000" b="1" dirty="0"/>
              <a:t>Robot Design : Chassis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6850E-72E9-4098-8EDB-DFC948D35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85888"/>
            <a:ext cx="4207672" cy="17002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Wheelbase needs to be wide enough to provide stability and be well supported for consistent results.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0D0AD-ABE5-42BE-BC9E-E13C0DC97E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4360" y="1385888"/>
            <a:ext cx="4878390" cy="2305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3AE1B-5698-456E-9072-46539C0BFFA8}"/>
              </a:ext>
            </a:extLst>
          </p:cNvPr>
          <p:cNvSpPr txBox="1"/>
          <p:nvPr/>
        </p:nvSpPr>
        <p:spPr>
          <a:xfrm>
            <a:off x="1141412" y="3831015"/>
            <a:ext cx="3902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sensors and motors you plan on using need to be built into the chassis design.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E69823-EC77-48B4-9CA2-306C09AC74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94361" y="3867757"/>
            <a:ext cx="4878390" cy="24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6769-19EA-4186-909A-5FCAFC50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13" y="389918"/>
            <a:ext cx="8331200" cy="810232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Robot Design : Wheels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6D68E-C276-470E-B96A-9AE5D55D4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838" y="1335087"/>
            <a:ext cx="3944938" cy="2436813"/>
          </a:xfrm>
        </p:spPr>
        <p:txBody>
          <a:bodyPr/>
          <a:lstStyle/>
          <a:p>
            <a:r>
              <a:rPr lang="en-US" dirty="0"/>
              <a:t>Each bushing added to the wheelbase increases friction.  More bushings will increase friction and will affect size, speed and power.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BB352-971F-4EE2-9E2F-8B22365A54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0" y="1335087"/>
            <a:ext cx="2649536" cy="2093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8B671-E1B0-46CC-91DA-EBBA917421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91525" y="1335087"/>
            <a:ext cx="2649536" cy="2093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87A722-E47A-4C56-AC4F-BA4E9ACDEF08}"/>
              </a:ext>
            </a:extLst>
          </p:cNvPr>
          <p:cNvSpPr txBox="1"/>
          <p:nvPr/>
        </p:nvSpPr>
        <p:spPr>
          <a:xfrm>
            <a:off x="1112838" y="3927474"/>
            <a:ext cx="42687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best design is to have the axle and wheel supported evenly on both sides.  This reduces friction and increase drive stability.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23E066-1343-4106-A402-486763D88E0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24499" y="3608389"/>
            <a:ext cx="2649537" cy="2549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A0C33-9FFC-4D6A-BF3D-4E565714486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286749" y="3608389"/>
            <a:ext cx="2792413" cy="25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3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042E-C828-4DF7-B511-86632324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88" y="375631"/>
            <a:ext cx="8545512" cy="867382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Robot Design : Wheels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6DAF-CDF6-4A37-B30A-0E7DCCDFE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899" y="1998402"/>
            <a:ext cx="4037221" cy="36568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many?  2, 3 or 4</a:t>
            </a:r>
          </a:p>
          <a:p>
            <a:r>
              <a:rPr lang="en-US" dirty="0"/>
              <a:t>More wheels, the greater the stability.  </a:t>
            </a:r>
          </a:p>
          <a:p>
            <a:r>
              <a:rPr lang="en-US" dirty="0"/>
              <a:t>More wheels can add weight and increases friction.</a:t>
            </a:r>
          </a:p>
          <a:p>
            <a:r>
              <a:rPr lang="en-US" dirty="0"/>
              <a:t>The number of wheels can affect the size, speed and power.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81BDF-239A-4CF7-BC13-08DEDBF74EEF}"/>
              </a:ext>
            </a:extLst>
          </p:cNvPr>
          <p:cNvSpPr txBox="1"/>
          <p:nvPr/>
        </p:nvSpPr>
        <p:spPr>
          <a:xfrm>
            <a:off x="5343885" y="1980518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 wheels with a skid.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1BB53-96E3-42B6-8015-D6DDB13F7A40}"/>
              </a:ext>
            </a:extLst>
          </p:cNvPr>
          <p:cNvSpPr txBox="1"/>
          <p:nvPr/>
        </p:nvSpPr>
        <p:spPr>
          <a:xfrm>
            <a:off x="5074099" y="3502385"/>
            <a:ext cx="333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wheels with ball caster.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10C80-63BC-4086-B3F7-6510AB1C3CDE}"/>
              </a:ext>
            </a:extLst>
          </p:cNvPr>
          <p:cNvSpPr txBox="1"/>
          <p:nvPr/>
        </p:nvSpPr>
        <p:spPr>
          <a:xfrm>
            <a:off x="6096000" y="5293717"/>
            <a:ext cx="140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 wheels.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42FC08-4871-4E7C-B04A-AE06950727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49597" y="1393613"/>
            <a:ext cx="2279723" cy="1635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3444FB-05E7-45A5-9502-F0B6726A73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49599" y="3009076"/>
            <a:ext cx="2279724" cy="1635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A578CE-82C2-4944-8EA9-AF2B9633BFF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549598" y="4644552"/>
            <a:ext cx="2279725" cy="17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4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248</TotalTime>
  <Words>206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Circuit</vt:lpstr>
      <vt:lpstr>First Lego league</vt:lpstr>
      <vt:lpstr>Robot Design : Size, Speed &amp; Power</vt:lpstr>
      <vt:lpstr>Robot Design : Chassis</vt:lpstr>
      <vt:lpstr>Robot Design : Wheels</vt:lpstr>
      <vt:lpstr>Robot Design : Wheels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Lego league</dc:title>
  <dc:creator>Uma Harano</dc:creator>
  <cp:lastModifiedBy>Uma Harano</cp:lastModifiedBy>
  <cp:revision>28</cp:revision>
  <dcterms:created xsi:type="dcterms:W3CDTF">2020-06-26T22:49:03Z</dcterms:created>
  <dcterms:modified xsi:type="dcterms:W3CDTF">2020-08-13T19:53:05Z</dcterms:modified>
</cp:coreProperties>
</file>