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3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6D85-5AE0-4394-96E4-AAE16BE96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247975"/>
          </a:xfrm>
        </p:spPr>
        <p:txBody>
          <a:bodyPr>
            <a:normAutofit fontScale="90000"/>
          </a:bodyPr>
          <a:lstStyle/>
          <a:p>
            <a:r>
              <a:rPr lang="en-US" sz="8800" i="1" dirty="0"/>
              <a:t>First</a:t>
            </a:r>
            <a:r>
              <a:rPr lang="en-US" sz="8800" dirty="0"/>
              <a:t> Lego league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4C270-6D9C-445D-BACA-146898C68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556770"/>
            <a:ext cx="6166745" cy="1247975"/>
          </a:xfrm>
        </p:spPr>
        <p:txBody>
          <a:bodyPr>
            <a:normAutofit/>
          </a:bodyPr>
          <a:lstStyle/>
          <a:p>
            <a:r>
              <a:rPr lang="en-US" sz="6600" dirty="0"/>
              <a:t>Techno TITANS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1EAD6-0116-4B10-91A2-1A6494D041A3}"/>
              </a:ext>
            </a:extLst>
          </p:cNvPr>
          <p:cNvSpPr txBox="1"/>
          <p:nvPr/>
        </p:nvSpPr>
        <p:spPr>
          <a:xfrm>
            <a:off x="8043169" y="5443249"/>
            <a:ext cx="291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Attachments</a:t>
            </a:r>
          </a:p>
        </p:txBody>
      </p:sp>
    </p:spTree>
    <p:extLst>
      <p:ext uri="{BB962C8B-B14F-4D97-AF65-F5344CB8AC3E}">
        <p14:creationId xmlns:p14="http://schemas.microsoft.com/office/powerpoint/2010/main" val="329610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6515-ABDF-46D7-9988-54BE30F1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75618"/>
            <a:ext cx="9905998" cy="1478570"/>
          </a:xfrm>
        </p:spPr>
        <p:txBody>
          <a:bodyPr>
            <a:normAutofit/>
          </a:bodyPr>
          <a:lstStyle/>
          <a:p>
            <a:r>
              <a:rPr lang="en-US" sz="7200" dirty="0"/>
              <a:t>Attachments :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4338E-4ACF-4026-A877-9369B9A91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00201"/>
            <a:ext cx="9905999" cy="498218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600" b="1" dirty="0">
                <a:solidFill>
                  <a:schemeClr val="accent3"/>
                </a:solidFill>
              </a:rPr>
              <a:t>Passive Attachment </a:t>
            </a:r>
            <a:r>
              <a:rPr lang="en-US" sz="2600" dirty="0"/>
              <a:t>: These are attachments that do not require a motor to operate. </a:t>
            </a:r>
          </a:p>
          <a:p>
            <a:pPr lvl="1"/>
            <a:r>
              <a:rPr lang="en-US" sz="2600" dirty="0"/>
              <a:t>Pushing attachment</a:t>
            </a:r>
          </a:p>
          <a:p>
            <a:pPr lvl="1"/>
            <a:r>
              <a:rPr lang="en-US" sz="2600" dirty="0"/>
              <a:t>Hooking attachment</a:t>
            </a:r>
          </a:p>
          <a:p>
            <a:pPr lvl="1"/>
            <a:r>
              <a:rPr lang="en-US" sz="2600" dirty="0"/>
              <a:t>Dumping attachment</a:t>
            </a:r>
          </a:p>
          <a:p>
            <a:pPr lvl="1"/>
            <a:r>
              <a:rPr lang="en-US" sz="2600" dirty="0"/>
              <a:t>Collecting attachment</a:t>
            </a:r>
          </a:p>
          <a:p>
            <a:pPr lvl="1"/>
            <a:r>
              <a:rPr lang="en-US" sz="2600" dirty="0"/>
              <a:t>Spring-loaded attachment </a:t>
            </a:r>
          </a:p>
          <a:p>
            <a:pPr marL="0" lvl="0" indent="0">
              <a:buNone/>
            </a:pP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</a:rPr>
              <a:t>Powered Attachment </a:t>
            </a:r>
            <a:r>
              <a:rPr lang="en-US" sz="2600" dirty="0"/>
              <a:t>: These are attachments that enabled by a motor to operate. </a:t>
            </a:r>
          </a:p>
          <a:p>
            <a:pPr lvl="1"/>
            <a:r>
              <a:rPr lang="en-US" sz="2600" dirty="0"/>
              <a:t>Grabbing attachment</a:t>
            </a:r>
          </a:p>
          <a:p>
            <a:pPr lvl="1"/>
            <a:r>
              <a:rPr lang="en-US" sz="2600" dirty="0"/>
              <a:t>Lifting attachment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3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0D23-2802-4881-94C9-8FFCB5B5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75618"/>
            <a:ext cx="9905998" cy="1478570"/>
          </a:xfrm>
        </p:spPr>
        <p:txBody>
          <a:bodyPr>
            <a:normAutofit/>
          </a:bodyPr>
          <a:lstStyle/>
          <a:p>
            <a:r>
              <a:rPr lang="en-US" sz="7200" dirty="0"/>
              <a:t>Attachments :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850E-72E9-4098-8EDB-DFC948D35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54188"/>
            <a:ext cx="9905999" cy="4560887"/>
          </a:xfrm>
        </p:spPr>
        <p:txBody>
          <a:bodyPr/>
          <a:lstStyle/>
          <a:p>
            <a:r>
              <a:rPr lang="en-US" dirty="0"/>
              <a:t>Consistency – attachment should behave the same every single time. </a:t>
            </a:r>
          </a:p>
          <a:p>
            <a:r>
              <a:rPr lang="en-US" dirty="0"/>
              <a:t>Compact – attachment should compact and should not touch the mat.</a:t>
            </a:r>
          </a:p>
          <a:p>
            <a:r>
              <a:rPr lang="en-US" dirty="0"/>
              <a:t>Merge – merge attachments if possible, reducing the number of attachments.</a:t>
            </a:r>
          </a:p>
          <a:p>
            <a:r>
              <a:rPr lang="en-US" dirty="0"/>
              <a:t>Life is short – don’t get hung up on one mission. It okay to drop a bad idea.</a:t>
            </a:r>
          </a:p>
          <a:p>
            <a:r>
              <a:rPr lang="en-US" dirty="0"/>
              <a:t>All the same – try to make attachments that attach to the robot the same way.</a:t>
            </a:r>
          </a:p>
          <a:p>
            <a:r>
              <a:rPr lang="en-US" dirty="0"/>
              <a:t>Gravity – gravity is free, use it. Don’t use a motor if you can use gravity.</a:t>
            </a:r>
          </a:p>
          <a:p>
            <a:r>
              <a:rPr lang="en-US" dirty="0"/>
              <a:t>K.I.S.S – Keep It Simple Silly.  Less moving parts = less to maintain or break.</a:t>
            </a:r>
          </a:p>
        </p:txBody>
      </p:sp>
    </p:spTree>
    <p:extLst>
      <p:ext uri="{BB962C8B-B14F-4D97-AF65-F5344CB8AC3E}">
        <p14:creationId xmlns:p14="http://schemas.microsoft.com/office/powerpoint/2010/main" val="27252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59FB-4993-4565-8D83-AEE7C13C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9893"/>
            <a:ext cx="10260012" cy="1478570"/>
          </a:xfrm>
        </p:spPr>
        <p:txBody>
          <a:bodyPr>
            <a:noAutofit/>
          </a:bodyPr>
          <a:lstStyle/>
          <a:p>
            <a:r>
              <a:rPr lang="en-US" sz="7200" dirty="0"/>
              <a:t>Attachments : Drop-on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C9E69-73C0-463B-9667-45BCC2237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14513"/>
            <a:ext cx="3559175" cy="4157661"/>
          </a:xfrm>
        </p:spPr>
        <p:txBody>
          <a:bodyPr>
            <a:normAutofit/>
          </a:bodyPr>
          <a:lstStyle/>
          <a:p>
            <a:r>
              <a:rPr lang="en-US" dirty="0"/>
              <a:t>Drop-on attachment typically use axles and gravity to mount to the chassis.</a:t>
            </a:r>
          </a:p>
          <a:p>
            <a:r>
              <a:rPr lang="en-US" dirty="0"/>
              <a:t>Quick to change.</a:t>
            </a:r>
          </a:p>
          <a:p>
            <a:r>
              <a:rPr lang="en-US" dirty="0"/>
              <a:t>Multiple attachments can mount to the same bracket.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281EE-9040-4325-A1CE-279301D95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163" y="1872398"/>
            <a:ext cx="3271679" cy="3600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E2E07B-C534-4699-91D8-5AAB7D529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851714"/>
            <a:ext cx="2725467" cy="36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2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D675-D089-4234-927D-C2918BE9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218468"/>
            <a:ext cx="10331451" cy="1478570"/>
          </a:xfrm>
        </p:spPr>
        <p:txBody>
          <a:bodyPr>
            <a:noAutofit/>
          </a:bodyPr>
          <a:lstStyle/>
          <a:p>
            <a:r>
              <a:rPr lang="en-US" sz="7200" dirty="0"/>
              <a:t>Attachments : mounted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E957B-5243-4CE5-A7EE-F66DA23BF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45281"/>
            <a:ext cx="3330576" cy="4212619"/>
          </a:xfrm>
        </p:spPr>
        <p:txBody>
          <a:bodyPr>
            <a:normAutofit/>
          </a:bodyPr>
          <a:lstStyle/>
          <a:p>
            <a:r>
              <a:rPr lang="en-US" dirty="0"/>
              <a:t>Mounted attachment typically use pegs and/or other Lego® pieces to mount to the chassis.</a:t>
            </a:r>
          </a:p>
          <a:p>
            <a:r>
              <a:rPr lang="en-US" dirty="0"/>
              <a:t>Not as easily changed.</a:t>
            </a:r>
          </a:p>
          <a:p>
            <a:r>
              <a:rPr lang="en-US" dirty="0"/>
              <a:t>Best when structural strength is required.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24F3D-5439-4732-96AC-302C8CCA0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88" y="2222461"/>
            <a:ext cx="3939416" cy="2949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8DD011-5CFA-48FB-9ED1-B6B2A2E4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507" y="1779550"/>
            <a:ext cx="2813768" cy="380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4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305</TotalTime>
  <Words>214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Tw Cen MT</vt:lpstr>
      <vt:lpstr>Circuit</vt:lpstr>
      <vt:lpstr>First Lego league</vt:lpstr>
      <vt:lpstr>Attachments : types</vt:lpstr>
      <vt:lpstr>Attachments : Tips</vt:lpstr>
      <vt:lpstr>Attachments : Drop-on </vt:lpstr>
      <vt:lpstr>Attachments : mounted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Lego league</dc:title>
  <dc:creator>Uma Harano</dc:creator>
  <cp:lastModifiedBy>James Harano</cp:lastModifiedBy>
  <cp:revision>29</cp:revision>
  <dcterms:created xsi:type="dcterms:W3CDTF">2020-06-26T22:49:03Z</dcterms:created>
  <dcterms:modified xsi:type="dcterms:W3CDTF">2020-08-13T20:02:25Z</dcterms:modified>
</cp:coreProperties>
</file>